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Muli Black" panose="020B0604020202020204" charset="0"/>
      <p:regular r:id="rId17"/>
    </p:embeddedFont>
    <p:embeddedFont>
      <p:font typeface="Muli Bold" panose="020B0604020202020204" charset="0"/>
      <p:regular r:id="rId18"/>
    </p:embeddedFont>
    <p:embeddedFont>
      <p:font typeface="Muli Bold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4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C90629DC-1B8D-4CE8-B7AB-7943A64B4E7B}"/>
    <pc:docChg chg="modSld">
      <pc:chgData name="Madihah Rehana binti Ku Othman" userId="8d6abce4-d1a6-4791-9622-abfbb7da5af2" providerId="ADAL" clId="{C90629DC-1B8D-4CE8-B7AB-7943A64B4E7B}" dt="2023-07-12T01:40:47.060" v="0" actId="1076"/>
      <pc:docMkLst>
        <pc:docMk/>
      </pc:docMkLst>
      <pc:sldChg chg="modSp">
        <pc:chgData name="Madihah Rehana binti Ku Othman" userId="8d6abce4-d1a6-4791-9622-abfbb7da5af2" providerId="ADAL" clId="{C90629DC-1B8D-4CE8-B7AB-7943A64B4E7B}" dt="2023-07-12T01:40:47.060" v="0" actId="1076"/>
        <pc:sldMkLst>
          <pc:docMk/>
          <pc:sldMk cId="0" sldId="258"/>
        </pc:sldMkLst>
        <pc:spChg chg="mod">
          <ac:chgData name="Madihah Rehana binti Ku Othman" userId="8d6abce4-d1a6-4791-9622-abfbb7da5af2" providerId="ADAL" clId="{C90629DC-1B8D-4CE8-B7AB-7943A64B4E7B}" dt="2023-07-12T01:40:47.060" v="0" actId="1076"/>
          <ac:spMkLst>
            <pc:docMk/>
            <pc:sldMk cId="0" sldId="258"/>
            <ac:spMk id="13" creationId="{00000000-0000-0000-0000-000000000000}"/>
          </ac:spMkLst>
        </pc:spChg>
      </pc:sldChg>
    </pc:docChg>
  </pc:docChgLst>
  <pc:docChgLst>
    <pc:chgData name="Guest User" userId="S::urn:spo:anon#c21937faaf700f7f0357fba761bb4af3457b14c0eab0b4cf74489e6d7bae9a5c::" providerId="AD" clId="Web-{EEE1F15C-1473-96A8-ABEB-15618DC7F186}"/>
    <pc:docChg chg="modSld">
      <pc:chgData name="Guest User" userId="S::urn:spo:anon#c21937faaf700f7f0357fba761bb4af3457b14c0eab0b4cf74489e6d7bae9a5c::" providerId="AD" clId="Web-{EEE1F15C-1473-96A8-ABEB-15618DC7F186}" dt="2023-06-22T04:54:43.742" v="16" actId="20577"/>
      <pc:docMkLst>
        <pc:docMk/>
      </pc:docMkLst>
      <pc:sldChg chg="modSp">
        <pc:chgData name="Guest User" userId="S::urn:spo:anon#c21937faaf700f7f0357fba761bb4af3457b14c0eab0b4cf74489e6d7bae9a5c::" providerId="AD" clId="Web-{EEE1F15C-1473-96A8-ABEB-15618DC7F186}" dt="2023-06-22T04:53:31.536" v="7" actId="20577"/>
        <pc:sldMkLst>
          <pc:docMk/>
          <pc:sldMk cId="0" sldId="258"/>
        </pc:sldMkLst>
        <pc:spChg chg="mod">
          <ac:chgData name="Guest User" userId="S::urn:spo:anon#c21937faaf700f7f0357fba761bb4af3457b14c0eab0b4cf74489e6d7bae9a5c::" providerId="AD" clId="Web-{EEE1F15C-1473-96A8-ABEB-15618DC7F186}" dt="2023-06-22T04:53:21.614" v="4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EEE1F15C-1473-96A8-ABEB-15618DC7F186}" dt="2023-06-22T04:53:31.536" v="7" actId="20577"/>
          <ac:spMkLst>
            <pc:docMk/>
            <pc:sldMk cId="0" sldId="258"/>
            <ac:spMk id="13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EEE1F15C-1473-96A8-ABEB-15618DC7F186}" dt="2023-06-22T04:53:37.083" v="10" actId="20577"/>
        <pc:sldMkLst>
          <pc:docMk/>
          <pc:sldMk cId="0" sldId="259"/>
        </pc:sldMkLst>
        <pc:spChg chg="mod">
          <ac:chgData name="Guest User" userId="S::urn:spo:anon#c21937faaf700f7f0357fba761bb4af3457b14c0eab0b4cf74489e6d7bae9a5c::" providerId="AD" clId="Web-{EEE1F15C-1473-96A8-ABEB-15618DC7F186}" dt="2023-06-22T04:53:37.083" v="10" actId="20577"/>
          <ac:spMkLst>
            <pc:docMk/>
            <pc:sldMk cId="0" sldId="259"/>
            <ac:spMk id="12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EEE1F15C-1473-96A8-ABEB-15618DC7F186}" dt="2023-06-22T04:54:10.522" v="13" actId="20577"/>
        <pc:sldMkLst>
          <pc:docMk/>
          <pc:sldMk cId="0" sldId="260"/>
        </pc:sldMkLst>
        <pc:spChg chg="mod">
          <ac:chgData name="Guest User" userId="S::urn:spo:anon#c21937faaf700f7f0357fba761bb4af3457b14c0eab0b4cf74489e6d7bae9a5c::" providerId="AD" clId="Web-{EEE1F15C-1473-96A8-ABEB-15618DC7F186}" dt="2023-06-22T04:54:10.522" v="13" actId="20577"/>
          <ac:spMkLst>
            <pc:docMk/>
            <pc:sldMk cId="0" sldId="260"/>
            <ac:spMk id="9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EEE1F15C-1473-96A8-ABEB-15618DC7F186}" dt="2023-06-22T04:54:43.742" v="16" actId="20577"/>
        <pc:sldMkLst>
          <pc:docMk/>
          <pc:sldMk cId="0" sldId="262"/>
        </pc:sldMkLst>
        <pc:spChg chg="mod">
          <ac:chgData name="Guest User" userId="S::urn:spo:anon#c21937faaf700f7f0357fba761bb4af3457b14c0eab0b4cf74489e6d7bae9a5c::" providerId="AD" clId="Web-{EEE1F15C-1473-96A8-ABEB-15618DC7F186}" dt="2023-06-22T04:54:43.742" v="16" actId="20577"/>
          <ac:spMkLst>
            <pc:docMk/>
            <pc:sldMk cId="0" sldId="262"/>
            <ac:spMk id="1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1.jpe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3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1.svg"/><Relationship Id="rId4" Type="http://schemas.openxmlformats.org/officeDocument/2006/relationships/image" Target="../media/image3.sv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" Type="http://schemas.openxmlformats.org/officeDocument/2006/relationships/image" Target="../media/image1.jpeg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4" Type="http://schemas.openxmlformats.org/officeDocument/2006/relationships/image" Target="../media/image3.sv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image" Target="../media/image1.jpe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10" Type="http://schemas.openxmlformats.org/officeDocument/2006/relationships/image" Target="../media/image61.svg"/><Relationship Id="rId19" Type="http://schemas.openxmlformats.org/officeDocument/2006/relationships/image" Target="../media/image86.png"/><Relationship Id="rId4" Type="http://schemas.openxmlformats.org/officeDocument/2006/relationships/image" Target="../media/image3.svg"/><Relationship Id="rId9" Type="http://schemas.openxmlformats.org/officeDocument/2006/relationships/image" Target="../media/image60.png"/><Relationship Id="rId14" Type="http://schemas.openxmlformats.org/officeDocument/2006/relationships/image" Target="../media/image8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17" Type="http://schemas.openxmlformats.org/officeDocument/2006/relationships/image" Target="../media/image100.svg"/><Relationship Id="rId2" Type="http://schemas.openxmlformats.org/officeDocument/2006/relationships/image" Target="../media/image1.jpe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3.svg"/><Relationship Id="rId9" Type="http://schemas.openxmlformats.org/officeDocument/2006/relationships/image" Target="../media/image92.svg"/><Relationship Id="rId14" Type="http://schemas.openxmlformats.org/officeDocument/2006/relationships/image" Target="../media/image9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svg"/><Relationship Id="rId4" Type="http://schemas.openxmlformats.org/officeDocument/2006/relationships/image" Target="../media/image3.sv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37" b="109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" y="1028700"/>
            <a:ext cx="16459200" cy="8229600"/>
            <a:chOff x="0" y="0"/>
            <a:chExt cx="21945600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97280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3839796" y="9094058"/>
            <a:ext cx="344865" cy="328483"/>
          </a:xfrm>
          <a:custGeom>
            <a:avLst/>
            <a:gdLst/>
            <a:ahLst/>
            <a:cxnLst/>
            <a:rect l="l" t="t" r="r" b="b"/>
            <a:pathLst>
              <a:path w="344865" h="328483">
                <a:moveTo>
                  <a:pt x="0" y="0"/>
                </a:moveTo>
                <a:lnTo>
                  <a:pt x="344865" y="0"/>
                </a:lnTo>
                <a:lnTo>
                  <a:pt x="344865" y="328484"/>
                </a:lnTo>
                <a:lnTo>
                  <a:pt x="0" y="328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6990" y="6092506"/>
            <a:ext cx="314751" cy="475994"/>
          </a:xfrm>
          <a:custGeom>
            <a:avLst/>
            <a:gdLst/>
            <a:ahLst/>
            <a:cxnLst/>
            <a:rect l="l" t="t" r="r" b="b"/>
            <a:pathLst>
              <a:path w="314751" h="475994">
                <a:moveTo>
                  <a:pt x="0" y="0"/>
                </a:moveTo>
                <a:lnTo>
                  <a:pt x="314751" y="0"/>
                </a:lnTo>
                <a:lnTo>
                  <a:pt x="314751" y="475994"/>
                </a:lnTo>
                <a:lnTo>
                  <a:pt x="0" y="475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62515" y="3082071"/>
            <a:ext cx="450534" cy="478655"/>
          </a:xfrm>
          <a:custGeom>
            <a:avLst/>
            <a:gdLst/>
            <a:ahLst/>
            <a:cxnLst/>
            <a:rect l="l" t="t" r="r" b="b"/>
            <a:pathLst>
              <a:path w="450534" h="478655">
                <a:moveTo>
                  <a:pt x="0" y="0"/>
                </a:moveTo>
                <a:lnTo>
                  <a:pt x="450534" y="0"/>
                </a:lnTo>
                <a:lnTo>
                  <a:pt x="450534" y="478656"/>
                </a:lnTo>
                <a:lnTo>
                  <a:pt x="0" y="4786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18472">
            <a:off x="5617452" y="1067121"/>
            <a:ext cx="7083012" cy="8200303"/>
          </a:xfrm>
          <a:custGeom>
            <a:avLst/>
            <a:gdLst/>
            <a:ahLst/>
            <a:cxnLst/>
            <a:rect l="l" t="t" r="r" b="b"/>
            <a:pathLst>
              <a:path w="7083012" h="8200303">
                <a:moveTo>
                  <a:pt x="0" y="0"/>
                </a:moveTo>
                <a:lnTo>
                  <a:pt x="7083011" y="0"/>
                </a:lnTo>
                <a:lnTo>
                  <a:pt x="7083011" y="8200303"/>
                </a:lnTo>
                <a:lnTo>
                  <a:pt x="0" y="8200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65883" y="2832152"/>
            <a:ext cx="13756234" cy="5691642"/>
          </a:xfrm>
          <a:custGeom>
            <a:avLst/>
            <a:gdLst/>
            <a:ahLst/>
            <a:cxnLst/>
            <a:rect l="l" t="t" r="r" b="b"/>
            <a:pathLst>
              <a:path w="13756234" h="5691642">
                <a:moveTo>
                  <a:pt x="0" y="0"/>
                </a:moveTo>
                <a:lnTo>
                  <a:pt x="13756234" y="0"/>
                </a:lnTo>
                <a:lnTo>
                  <a:pt x="13756234" y="5691642"/>
                </a:lnTo>
                <a:lnTo>
                  <a:pt x="0" y="56916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64107" y="1693425"/>
            <a:ext cx="388761" cy="448786"/>
          </a:xfrm>
          <a:custGeom>
            <a:avLst/>
            <a:gdLst/>
            <a:ahLst/>
            <a:cxnLst/>
            <a:rect l="l" t="t" r="r" b="b"/>
            <a:pathLst>
              <a:path w="388761" h="448786">
                <a:moveTo>
                  <a:pt x="0" y="0"/>
                </a:moveTo>
                <a:lnTo>
                  <a:pt x="388762" y="0"/>
                </a:lnTo>
                <a:lnTo>
                  <a:pt x="388762" y="448786"/>
                </a:lnTo>
                <a:lnTo>
                  <a:pt x="0" y="4487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29875">
            <a:off x="12874415" y="5424188"/>
            <a:ext cx="2648435" cy="4114800"/>
          </a:xfrm>
          <a:custGeom>
            <a:avLst/>
            <a:gdLst/>
            <a:ahLst/>
            <a:cxnLst/>
            <a:rect l="l" t="t" r="r" b="b"/>
            <a:pathLst>
              <a:path w="2648435" h="4114800">
                <a:moveTo>
                  <a:pt x="0" y="0"/>
                </a:moveTo>
                <a:lnTo>
                  <a:pt x="2648434" y="0"/>
                </a:lnTo>
                <a:lnTo>
                  <a:pt x="2648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010107">
            <a:off x="158991" y="1419663"/>
            <a:ext cx="3584283" cy="1819024"/>
          </a:xfrm>
          <a:custGeom>
            <a:avLst/>
            <a:gdLst/>
            <a:ahLst/>
            <a:cxnLst/>
            <a:rect l="l" t="t" r="r" b="b"/>
            <a:pathLst>
              <a:path w="3584283" h="1819024">
                <a:moveTo>
                  <a:pt x="0" y="0"/>
                </a:moveTo>
                <a:lnTo>
                  <a:pt x="3584283" y="0"/>
                </a:lnTo>
                <a:lnTo>
                  <a:pt x="3584283" y="1819023"/>
                </a:lnTo>
                <a:lnTo>
                  <a:pt x="0" y="18190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643469" y="1509830"/>
            <a:ext cx="665665" cy="632382"/>
          </a:xfrm>
          <a:custGeom>
            <a:avLst/>
            <a:gdLst/>
            <a:ahLst/>
            <a:cxnLst/>
            <a:rect l="l" t="t" r="r" b="b"/>
            <a:pathLst>
              <a:path w="665665" h="632382">
                <a:moveTo>
                  <a:pt x="0" y="0"/>
                </a:moveTo>
                <a:lnTo>
                  <a:pt x="665665" y="0"/>
                </a:lnTo>
                <a:lnTo>
                  <a:pt x="665665" y="632381"/>
                </a:lnTo>
                <a:lnTo>
                  <a:pt x="0" y="63238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8523794"/>
            <a:ext cx="665665" cy="632382"/>
          </a:xfrm>
          <a:custGeom>
            <a:avLst/>
            <a:gdLst/>
            <a:ahLst/>
            <a:cxnLst/>
            <a:rect l="l" t="t" r="r" b="b"/>
            <a:pathLst>
              <a:path w="665665" h="632382">
                <a:moveTo>
                  <a:pt x="0" y="0"/>
                </a:moveTo>
                <a:lnTo>
                  <a:pt x="665665" y="0"/>
                </a:lnTo>
                <a:lnTo>
                  <a:pt x="665665" y="632382"/>
                </a:lnTo>
                <a:lnTo>
                  <a:pt x="0" y="6323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635131" y="4421693"/>
            <a:ext cx="11017737" cy="148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 spc="-208">
                <a:solidFill>
                  <a:srgbClr val="000000"/>
                </a:solidFill>
                <a:latin typeface="Caveat Brush Bold"/>
              </a:rPr>
              <a:t>English Year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25849" y="5992970"/>
            <a:ext cx="8236302" cy="57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3358">
                <a:solidFill>
                  <a:srgbClr val="000000"/>
                </a:solidFill>
                <a:latin typeface="Muli Bold Bold"/>
              </a:rPr>
              <a:t>MODULE 2- MY WEEK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37" b="109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" y="1028700"/>
            <a:ext cx="16459200" cy="8229600"/>
            <a:chOff x="0" y="0"/>
            <a:chExt cx="21945600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97280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2346002" y="3626874"/>
            <a:ext cx="13596834" cy="4741896"/>
          </a:xfrm>
          <a:custGeom>
            <a:avLst/>
            <a:gdLst/>
            <a:ahLst/>
            <a:cxnLst/>
            <a:rect l="l" t="t" r="r" b="b"/>
            <a:pathLst>
              <a:path w="13596834" h="4741896">
                <a:moveTo>
                  <a:pt x="0" y="0"/>
                </a:moveTo>
                <a:lnTo>
                  <a:pt x="13596834" y="0"/>
                </a:lnTo>
                <a:lnTo>
                  <a:pt x="13596834" y="4741896"/>
                </a:lnTo>
                <a:lnTo>
                  <a:pt x="0" y="4741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98108" y="3679922"/>
            <a:ext cx="13291784" cy="4635510"/>
          </a:xfrm>
          <a:custGeom>
            <a:avLst/>
            <a:gdLst/>
            <a:ahLst/>
            <a:cxnLst/>
            <a:rect l="l" t="t" r="r" b="b"/>
            <a:pathLst>
              <a:path w="13291784" h="4635510">
                <a:moveTo>
                  <a:pt x="0" y="0"/>
                </a:moveTo>
                <a:lnTo>
                  <a:pt x="13291784" y="0"/>
                </a:lnTo>
                <a:lnTo>
                  <a:pt x="13291784" y="4635509"/>
                </a:lnTo>
                <a:lnTo>
                  <a:pt x="0" y="4635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45304">
            <a:off x="6773955" y="1057535"/>
            <a:ext cx="4740089" cy="3757598"/>
          </a:xfrm>
          <a:custGeom>
            <a:avLst/>
            <a:gdLst/>
            <a:ahLst/>
            <a:cxnLst/>
            <a:rect l="l" t="t" r="r" b="b"/>
            <a:pathLst>
              <a:path w="4740089" h="3757598">
                <a:moveTo>
                  <a:pt x="0" y="0"/>
                </a:moveTo>
                <a:lnTo>
                  <a:pt x="4740090" y="0"/>
                </a:lnTo>
                <a:lnTo>
                  <a:pt x="4740090" y="3757598"/>
                </a:lnTo>
                <a:lnTo>
                  <a:pt x="0" y="37575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98378" y="3072078"/>
            <a:ext cx="1053089" cy="1215687"/>
          </a:xfrm>
          <a:custGeom>
            <a:avLst/>
            <a:gdLst/>
            <a:ahLst/>
            <a:cxnLst/>
            <a:rect l="l" t="t" r="r" b="b"/>
            <a:pathLst>
              <a:path w="1053089" h="1215687">
                <a:moveTo>
                  <a:pt x="0" y="0"/>
                </a:moveTo>
                <a:lnTo>
                  <a:pt x="1053089" y="0"/>
                </a:lnTo>
                <a:lnTo>
                  <a:pt x="1053089" y="1215687"/>
                </a:lnTo>
                <a:lnTo>
                  <a:pt x="0" y="12156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128528" y="3417940"/>
            <a:ext cx="1224325" cy="1167700"/>
          </a:xfrm>
          <a:custGeom>
            <a:avLst/>
            <a:gdLst/>
            <a:ahLst/>
            <a:cxnLst/>
            <a:rect l="l" t="t" r="r" b="b"/>
            <a:pathLst>
              <a:path w="1224325" h="1167700">
                <a:moveTo>
                  <a:pt x="0" y="0"/>
                </a:moveTo>
                <a:lnTo>
                  <a:pt x="1224325" y="0"/>
                </a:lnTo>
                <a:lnTo>
                  <a:pt x="1224325" y="1167700"/>
                </a:lnTo>
                <a:lnTo>
                  <a:pt x="0" y="1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02612" y="1028700"/>
            <a:ext cx="1532535" cy="915690"/>
          </a:xfrm>
          <a:custGeom>
            <a:avLst/>
            <a:gdLst/>
            <a:ahLst/>
            <a:cxnLst/>
            <a:rect l="l" t="t" r="r" b="b"/>
            <a:pathLst>
              <a:path w="1532535" h="915690">
                <a:moveTo>
                  <a:pt x="0" y="0"/>
                </a:moveTo>
                <a:lnTo>
                  <a:pt x="1532535" y="0"/>
                </a:lnTo>
                <a:lnTo>
                  <a:pt x="1532535" y="915690"/>
                </a:lnTo>
                <a:lnTo>
                  <a:pt x="0" y="9156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6880" y="5626201"/>
            <a:ext cx="1417424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Caveat Brush Bold"/>
              </a:rPr>
              <a:t>Welcome, Students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37" b="109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" y="460166"/>
            <a:ext cx="16459200" cy="8229600"/>
            <a:chOff x="0" y="0"/>
            <a:chExt cx="21945600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97280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212581" y="1679366"/>
            <a:ext cx="10033313" cy="10264258"/>
          </a:xfrm>
          <a:custGeom>
            <a:avLst/>
            <a:gdLst/>
            <a:ahLst/>
            <a:cxnLst/>
            <a:rect l="l" t="t" r="r" b="b"/>
            <a:pathLst>
              <a:path w="10033313" h="10264258">
                <a:moveTo>
                  <a:pt x="0" y="0"/>
                </a:moveTo>
                <a:lnTo>
                  <a:pt x="10033312" y="0"/>
                </a:lnTo>
                <a:lnTo>
                  <a:pt x="10033312" y="10264258"/>
                </a:lnTo>
                <a:lnTo>
                  <a:pt x="0" y="10264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02321" y="1818098"/>
            <a:ext cx="9053833" cy="9262233"/>
          </a:xfrm>
          <a:custGeom>
            <a:avLst/>
            <a:gdLst/>
            <a:ahLst/>
            <a:cxnLst/>
            <a:rect l="l" t="t" r="r" b="b"/>
            <a:pathLst>
              <a:path w="9053833" h="9262233">
                <a:moveTo>
                  <a:pt x="0" y="0"/>
                </a:moveTo>
                <a:lnTo>
                  <a:pt x="9053832" y="0"/>
                </a:lnTo>
                <a:lnTo>
                  <a:pt x="9053832" y="9262232"/>
                </a:lnTo>
                <a:lnTo>
                  <a:pt x="0" y="9262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1017" y="3843476"/>
            <a:ext cx="4434492" cy="5211476"/>
          </a:xfrm>
          <a:custGeom>
            <a:avLst/>
            <a:gdLst/>
            <a:ahLst/>
            <a:cxnLst/>
            <a:rect l="l" t="t" r="r" b="b"/>
            <a:pathLst>
              <a:path w="4434492" h="5211476">
                <a:moveTo>
                  <a:pt x="0" y="0"/>
                </a:moveTo>
                <a:lnTo>
                  <a:pt x="4434492" y="0"/>
                </a:lnTo>
                <a:lnTo>
                  <a:pt x="4434492" y="5211476"/>
                </a:lnTo>
                <a:lnTo>
                  <a:pt x="0" y="52114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35249" y="7388788"/>
            <a:ext cx="1449563" cy="1666164"/>
          </a:xfrm>
          <a:custGeom>
            <a:avLst/>
            <a:gdLst/>
            <a:ahLst/>
            <a:cxnLst/>
            <a:rect l="l" t="t" r="r" b="b"/>
            <a:pathLst>
              <a:path w="1449563" h="1666164">
                <a:moveTo>
                  <a:pt x="0" y="0"/>
                </a:moveTo>
                <a:lnTo>
                  <a:pt x="1449563" y="0"/>
                </a:lnTo>
                <a:lnTo>
                  <a:pt x="1449563" y="1666164"/>
                </a:lnTo>
                <a:lnTo>
                  <a:pt x="0" y="1666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028700" y="7388788"/>
            <a:ext cx="1449563" cy="1666164"/>
          </a:xfrm>
          <a:custGeom>
            <a:avLst/>
            <a:gdLst/>
            <a:ahLst/>
            <a:cxnLst/>
            <a:rect l="l" t="t" r="r" b="b"/>
            <a:pathLst>
              <a:path w="1449563" h="1666164">
                <a:moveTo>
                  <a:pt x="1449563" y="0"/>
                </a:moveTo>
                <a:lnTo>
                  <a:pt x="0" y="0"/>
                </a:lnTo>
                <a:lnTo>
                  <a:pt x="0" y="1666164"/>
                </a:lnTo>
                <a:lnTo>
                  <a:pt x="1449563" y="1666164"/>
                </a:lnTo>
                <a:lnTo>
                  <a:pt x="144956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100000">
            <a:off x="9389094" y="2661232"/>
            <a:ext cx="1869624" cy="1467655"/>
          </a:xfrm>
          <a:custGeom>
            <a:avLst/>
            <a:gdLst/>
            <a:ahLst/>
            <a:cxnLst/>
            <a:rect l="l" t="t" r="r" b="b"/>
            <a:pathLst>
              <a:path w="1869624" h="1467655">
                <a:moveTo>
                  <a:pt x="0" y="0"/>
                </a:moveTo>
                <a:lnTo>
                  <a:pt x="1869624" y="0"/>
                </a:lnTo>
                <a:lnTo>
                  <a:pt x="1869624" y="1467655"/>
                </a:lnTo>
                <a:lnTo>
                  <a:pt x="0" y="14676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98444" y="450641"/>
            <a:ext cx="1446158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Caveat Brush Bold"/>
              </a:rPr>
              <a:t>Learning 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79750" y="3646292"/>
            <a:ext cx="8683216" cy="597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4"/>
              </a:lnSpc>
              <a:spcBef>
                <a:spcPct val="0"/>
              </a:spcBef>
            </a:pPr>
            <a:r>
              <a:rPr lang="en-US" sz="3100" dirty="0">
                <a:solidFill>
                  <a:srgbClr val="000000"/>
                </a:solidFill>
                <a:latin typeface="Muli Bold"/>
              </a:rPr>
              <a:t>By the end of the lesson, pupils will be able to:</a:t>
            </a:r>
          </a:p>
          <a:p>
            <a:pPr marL="672465" lvl="1" indent="-335915">
              <a:lnSpc>
                <a:spcPts val="4674"/>
              </a:lnSpc>
              <a:buFont typeface="Arial"/>
              <a:buChar char="•"/>
            </a:pPr>
            <a:r>
              <a:rPr lang="en-US" sz="3100" dirty="0">
                <a:solidFill>
                  <a:srgbClr val="000000"/>
                </a:solidFill>
                <a:latin typeface="Muli Bold"/>
              </a:rPr>
              <a:t>Describe people and objects using suitable statements. </a:t>
            </a:r>
          </a:p>
          <a:p>
            <a:pPr marL="672465" lvl="1" indent="-335915">
              <a:lnSpc>
                <a:spcPts val="4674"/>
              </a:lnSpc>
              <a:buFont typeface="Arial"/>
              <a:buChar char="•"/>
            </a:pPr>
            <a:r>
              <a:rPr lang="en-US" sz="3100" dirty="0">
                <a:solidFill>
                  <a:srgbClr val="000000"/>
                </a:solidFill>
                <a:latin typeface="Muli Bold"/>
              </a:rPr>
              <a:t>Complementary: Understand specific information and details of simple texts of one or two paragraphs.</a:t>
            </a:r>
          </a:p>
          <a:p>
            <a:pPr marL="672465" lvl="1" indent="-335915">
              <a:lnSpc>
                <a:spcPts val="4674"/>
              </a:lnSpc>
              <a:buFont typeface="Arial"/>
              <a:buChar char="•"/>
            </a:pPr>
            <a:r>
              <a:rPr lang="en-US" sz="3100" dirty="0">
                <a:solidFill>
                  <a:srgbClr val="000000"/>
                </a:solidFill>
                <a:latin typeface="Muli Bold"/>
              </a:rPr>
              <a:t>Explain and give reasons for basic opinions. </a:t>
            </a:r>
          </a:p>
          <a:p>
            <a:pPr marL="672465" lvl="1" indent="-335915">
              <a:lnSpc>
                <a:spcPts val="4674"/>
              </a:lnSpc>
              <a:buFont typeface="Arial"/>
              <a:buChar char="•"/>
            </a:pPr>
            <a:r>
              <a:rPr lang="en-US" sz="3100" dirty="0">
                <a:solidFill>
                  <a:srgbClr val="000000"/>
                </a:solidFill>
                <a:latin typeface="Muli Bold"/>
              </a:rPr>
              <a:t>Understand longer-supported questions.</a:t>
            </a:r>
          </a:p>
          <a:p>
            <a:pPr algn="ctr">
              <a:lnSpc>
                <a:spcPts val="4674"/>
              </a:lnSpc>
              <a:spcBef>
                <a:spcPct val="0"/>
              </a:spcBef>
            </a:pPr>
            <a:endParaRPr lang="en-US" sz="3116" dirty="0">
              <a:solidFill>
                <a:srgbClr val="000000"/>
              </a:solidFill>
              <a:latin typeface="Muli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37" b="109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" y="1028700"/>
            <a:ext cx="16459200" cy="8229600"/>
            <a:chOff x="0" y="0"/>
            <a:chExt cx="21945600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97280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840641" y="731353"/>
            <a:ext cx="14676580" cy="8824293"/>
          </a:xfrm>
          <a:custGeom>
            <a:avLst/>
            <a:gdLst/>
            <a:ahLst/>
            <a:cxnLst/>
            <a:rect l="l" t="t" r="r" b="b"/>
            <a:pathLst>
              <a:path w="14676580" h="8824293">
                <a:moveTo>
                  <a:pt x="0" y="0"/>
                </a:moveTo>
                <a:lnTo>
                  <a:pt x="14676579" y="0"/>
                </a:lnTo>
                <a:lnTo>
                  <a:pt x="14676579" y="8824294"/>
                </a:lnTo>
                <a:lnTo>
                  <a:pt x="0" y="8824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54469" y="880920"/>
            <a:ext cx="14179062" cy="8525161"/>
          </a:xfrm>
          <a:custGeom>
            <a:avLst/>
            <a:gdLst/>
            <a:ahLst/>
            <a:cxnLst/>
            <a:rect l="l" t="t" r="r" b="b"/>
            <a:pathLst>
              <a:path w="14179062" h="8525161">
                <a:moveTo>
                  <a:pt x="0" y="0"/>
                </a:moveTo>
                <a:lnTo>
                  <a:pt x="14179062" y="0"/>
                </a:lnTo>
                <a:lnTo>
                  <a:pt x="14179062" y="8525160"/>
                </a:lnTo>
                <a:lnTo>
                  <a:pt x="0" y="8525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286603">
            <a:off x="2256977" y="988136"/>
            <a:ext cx="1904326" cy="2638235"/>
          </a:xfrm>
          <a:custGeom>
            <a:avLst/>
            <a:gdLst/>
            <a:ahLst/>
            <a:cxnLst/>
            <a:rect l="l" t="t" r="r" b="b"/>
            <a:pathLst>
              <a:path w="1904326" h="2638235">
                <a:moveTo>
                  <a:pt x="0" y="0"/>
                </a:moveTo>
                <a:lnTo>
                  <a:pt x="1904326" y="0"/>
                </a:lnTo>
                <a:lnTo>
                  <a:pt x="1904326" y="2638236"/>
                </a:lnTo>
                <a:lnTo>
                  <a:pt x="0" y="2638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94419" y="5143500"/>
            <a:ext cx="2064881" cy="4114800"/>
          </a:xfrm>
          <a:custGeom>
            <a:avLst/>
            <a:gdLst/>
            <a:ahLst/>
            <a:cxnLst/>
            <a:rect l="l" t="t" r="r" b="b"/>
            <a:pathLst>
              <a:path w="2064881" h="4114800">
                <a:moveTo>
                  <a:pt x="0" y="0"/>
                </a:moveTo>
                <a:lnTo>
                  <a:pt x="2064881" y="0"/>
                </a:lnTo>
                <a:lnTo>
                  <a:pt x="20648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39458">
            <a:off x="1258892" y="7067316"/>
            <a:ext cx="2532761" cy="2215015"/>
          </a:xfrm>
          <a:custGeom>
            <a:avLst/>
            <a:gdLst/>
            <a:ahLst/>
            <a:cxnLst/>
            <a:rect l="l" t="t" r="r" b="b"/>
            <a:pathLst>
              <a:path w="2532761" h="2215015">
                <a:moveTo>
                  <a:pt x="0" y="0"/>
                </a:moveTo>
                <a:lnTo>
                  <a:pt x="2532761" y="0"/>
                </a:lnTo>
                <a:lnTo>
                  <a:pt x="2532761" y="2215015"/>
                </a:lnTo>
                <a:lnTo>
                  <a:pt x="0" y="22150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730560" y="2661905"/>
            <a:ext cx="1082688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Caveat Brush Bold"/>
              </a:rPr>
              <a:t>WHAT ARE WE GOING TO LEARN TODAY?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46622" y="4322953"/>
            <a:ext cx="13134072" cy="2507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7"/>
              </a:lnSpc>
            </a:pPr>
            <a:r>
              <a:rPr lang="en-US" sz="3300" dirty="0">
                <a:solidFill>
                  <a:srgbClr val="000000"/>
                </a:solidFill>
                <a:latin typeface="Muli Bold"/>
              </a:rPr>
              <a:t>Today, we will be talking about three main things:</a:t>
            </a:r>
            <a:endParaRPr lang="en-US" sz="3344" dirty="0">
              <a:solidFill>
                <a:srgbClr val="000000"/>
              </a:solidFill>
              <a:latin typeface="Muli Bold"/>
            </a:endParaRPr>
          </a:p>
          <a:p>
            <a:pPr marL="721995" lvl="1" indent="-360680">
              <a:lnSpc>
                <a:spcPts val="5017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uli Bold"/>
              </a:rPr>
              <a:t>School Subjects</a:t>
            </a:r>
          </a:p>
          <a:p>
            <a:pPr marL="721995" lvl="1" indent="-360680">
              <a:lnSpc>
                <a:spcPts val="5017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uli Bold"/>
              </a:rPr>
              <a:t>Weekly Schedules</a:t>
            </a:r>
          </a:p>
          <a:p>
            <a:pPr marL="721995" lvl="1" indent="-360680">
              <a:lnSpc>
                <a:spcPts val="5017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Muli Bold"/>
              </a:rPr>
              <a:t>Housework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37" b="109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500338"/>
            <a:ext cx="16459200" cy="8229600"/>
            <a:chOff x="0" y="0"/>
            <a:chExt cx="21945600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97280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84973" y="885746"/>
            <a:ext cx="9068430" cy="8229600"/>
          </a:xfrm>
          <a:custGeom>
            <a:avLst/>
            <a:gdLst/>
            <a:ahLst/>
            <a:cxnLst/>
            <a:rect l="l" t="t" r="r" b="b"/>
            <a:pathLst>
              <a:path w="9068430" h="822960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 flipH="1">
            <a:off x="9429243" y="399543"/>
            <a:ext cx="8757962" cy="8959552"/>
          </a:xfrm>
          <a:custGeom>
            <a:avLst/>
            <a:gdLst/>
            <a:ahLst/>
            <a:cxnLst/>
            <a:rect l="l" t="t" r="r" b="b"/>
            <a:pathLst>
              <a:path w="8757962" h="8959552">
                <a:moveTo>
                  <a:pt x="8757962" y="0"/>
                </a:moveTo>
                <a:lnTo>
                  <a:pt x="0" y="0"/>
                </a:lnTo>
                <a:lnTo>
                  <a:pt x="0" y="8959552"/>
                </a:lnTo>
                <a:lnTo>
                  <a:pt x="8757962" y="8959552"/>
                </a:lnTo>
                <a:lnTo>
                  <a:pt x="87579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 flipH="1">
            <a:off x="9609058" y="583497"/>
            <a:ext cx="8398331" cy="8591643"/>
          </a:xfrm>
          <a:custGeom>
            <a:avLst/>
            <a:gdLst/>
            <a:ahLst/>
            <a:cxnLst/>
            <a:rect l="l" t="t" r="r" b="b"/>
            <a:pathLst>
              <a:path w="8398331" h="8591643">
                <a:moveTo>
                  <a:pt x="8398331" y="0"/>
                </a:moveTo>
                <a:lnTo>
                  <a:pt x="0" y="0"/>
                </a:lnTo>
                <a:lnTo>
                  <a:pt x="0" y="8591643"/>
                </a:lnTo>
                <a:lnTo>
                  <a:pt x="8398331" y="8591643"/>
                </a:lnTo>
                <a:lnTo>
                  <a:pt x="839833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25007" y="1819592"/>
            <a:ext cx="7162893" cy="672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SCHOOL SUBJECTS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marL="733425" lvl="1" indent="-367030">
              <a:lnSpc>
                <a:spcPts val="4759"/>
              </a:lnSpc>
              <a:buFont typeface="Arial"/>
              <a:buChar char="•"/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ENGLISH</a:t>
            </a:r>
          </a:p>
          <a:p>
            <a:pPr marL="733425" lvl="1" indent="-367030">
              <a:lnSpc>
                <a:spcPts val="4759"/>
              </a:lnSpc>
              <a:buFont typeface="Arial"/>
              <a:buChar char="•"/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BAHASA MALAYSIA</a:t>
            </a:r>
          </a:p>
          <a:p>
            <a:pPr marL="733425" lvl="1" indent="-367030">
              <a:lnSpc>
                <a:spcPts val="4759"/>
              </a:lnSpc>
              <a:buFont typeface="Arial"/>
              <a:buChar char="•"/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MATHEMATICS</a:t>
            </a:r>
          </a:p>
          <a:p>
            <a:pPr marL="733425" lvl="1" indent="-367030">
              <a:lnSpc>
                <a:spcPts val="4759"/>
              </a:lnSpc>
              <a:buFont typeface="Arial"/>
              <a:buChar char="•"/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SCIENCE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What are some other subjects that you know of?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37" b="109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16459200" cy="8229600"/>
            <a:chOff x="0" y="0"/>
            <a:chExt cx="21945600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97280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244627" y="1918399"/>
            <a:ext cx="5798747" cy="5262363"/>
          </a:xfrm>
          <a:custGeom>
            <a:avLst/>
            <a:gdLst/>
            <a:ahLst/>
            <a:cxnLst/>
            <a:rect l="l" t="t" r="r" b="b"/>
            <a:pathLst>
              <a:path w="5798747" h="5262363">
                <a:moveTo>
                  <a:pt x="0" y="0"/>
                </a:moveTo>
                <a:lnTo>
                  <a:pt x="5798746" y="0"/>
                </a:lnTo>
                <a:lnTo>
                  <a:pt x="5798746" y="5262363"/>
                </a:lnTo>
                <a:lnTo>
                  <a:pt x="0" y="526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92757" y="2044990"/>
            <a:ext cx="5565888" cy="5051043"/>
          </a:xfrm>
          <a:custGeom>
            <a:avLst/>
            <a:gdLst/>
            <a:ahLst/>
            <a:cxnLst/>
            <a:rect l="l" t="t" r="r" b="b"/>
            <a:pathLst>
              <a:path w="5565888" h="5051043">
                <a:moveTo>
                  <a:pt x="0" y="0"/>
                </a:moveTo>
                <a:lnTo>
                  <a:pt x="5565888" y="0"/>
                </a:lnTo>
                <a:lnTo>
                  <a:pt x="5565888" y="5051043"/>
                </a:lnTo>
                <a:lnTo>
                  <a:pt x="0" y="5051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0451" y="460729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08184" y="5731329"/>
            <a:ext cx="4436442" cy="4114800"/>
          </a:xfrm>
          <a:custGeom>
            <a:avLst/>
            <a:gdLst/>
            <a:ahLst/>
            <a:cxnLst/>
            <a:rect l="l" t="t" r="r" b="b"/>
            <a:pathLst>
              <a:path w="4436442" h="4114800">
                <a:moveTo>
                  <a:pt x="0" y="0"/>
                </a:moveTo>
                <a:lnTo>
                  <a:pt x="4436443" y="0"/>
                </a:lnTo>
                <a:lnTo>
                  <a:pt x="44364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50831" y="460729"/>
            <a:ext cx="3281553" cy="4114800"/>
          </a:xfrm>
          <a:custGeom>
            <a:avLst/>
            <a:gdLst/>
            <a:ahLst/>
            <a:cxnLst/>
            <a:rect l="l" t="t" r="r" b="b"/>
            <a:pathLst>
              <a:path w="3281553" h="4114800">
                <a:moveTo>
                  <a:pt x="0" y="0"/>
                </a:moveTo>
                <a:lnTo>
                  <a:pt x="3281553" y="0"/>
                </a:lnTo>
                <a:lnTo>
                  <a:pt x="32815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389205" y="1028700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60363" y="6707124"/>
            <a:ext cx="7315200" cy="2551176"/>
          </a:xfrm>
          <a:custGeom>
            <a:avLst/>
            <a:gdLst/>
            <a:ahLst/>
            <a:cxnLst/>
            <a:rect l="l" t="t" r="r" b="b"/>
            <a:pathLst>
              <a:path w="7315200" h="2551176">
                <a:moveTo>
                  <a:pt x="0" y="0"/>
                </a:moveTo>
                <a:lnTo>
                  <a:pt x="7315200" y="0"/>
                </a:lnTo>
                <a:lnTo>
                  <a:pt x="7315200" y="2551176"/>
                </a:lnTo>
                <a:lnTo>
                  <a:pt x="0" y="2551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392757" y="3095520"/>
            <a:ext cx="5181334" cy="285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5430">
                <a:solidFill>
                  <a:srgbClr val="000000"/>
                </a:solidFill>
                <a:latin typeface="Canva Sans Bold"/>
              </a:rPr>
              <a:t>What are your favourite subjects?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37" b="109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" y="1028700"/>
            <a:ext cx="16459200" cy="8229600"/>
            <a:chOff x="0" y="0"/>
            <a:chExt cx="21945600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97280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407863">
            <a:off x="938249" y="1764470"/>
            <a:ext cx="4498879" cy="5321254"/>
          </a:xfrm>
          <a:custGeom>
            <a:avLst/>
            <a:gdLst/>
            <a:ahLst/>
            <a:cxnLst/>
            <a:rect l="l" t="t" r="r" b="b"/>
            <a:pathLst>
              <a:path w="4498879" h="5321254">
                <a:moveTo>
                  <a:pt x="0" y="0"/>
                </a:moveTo>
                <a:lnTo>
                  <a:pt x="4498878" y="0"/>
                </a:lnTo>
                <a:lnTo>
                  <a:pt x="4498878" y="5321254"/>
                </a:lnTo>
                <a:lnTo>
                  <a:pt x="0" y="532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 flipH="1">
            <a:off x="8346519" y="663724"/>
            <a:ext cx="8757962" cy="8959552"/>
          </a:xfrm>
          <a:custGeom>
            <a:avLst/>
            <a:gdLst/>
            <a:ahLst/>
            <a:cxnLst/>
            <a:rect l="l" t="t" r="r" b="b"/>
            <a:pathLst>
              <a:path w="8757962" h="8959552">
                <a:moveTo>
                  <a:pt x="8757962" y="0"/>
                </a:moveTo>
                <a:lnTo>
                  <a:pt x="0" y="0"/>
                </a:lnTo>
                <a:lnTo>
                  <a:pt x="0" y="8959552"/>
                </a:lnTo>
                <a:lnTo>
                  <a:pt x="8757962" y="8959552"/>
                </a:lnTo>
                <a:lnTo>
                  <a:pt x="87579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 flipH="1">
            <a:off x="8567335" y="884540"/>
            <a:ext cx="8398331" cy="8591643"/>
          </a:xfrm>
          <a:custGeom>
            <a:avLst/>
            <a:gdLst/>
            <a:ahLst/>
            <a:cxnLst/>
            <a:rect l="l" t="t" r="r" b="b"/>
            <a:pathLst>
              <a:path w="8398331" h="8591643">
                <a:moveTo>
                  <a:pt x="8398331" y="0"/>
                </a:moveTo>
                <a:lnTo>
                  <a:pt x="0" y="0"/>
                </a:lnTo>
                <a:lnTo>
                  <a:pt x="0" y="8591643"/>
                </a:lnTo>
                <a:lnTo>
                  <a:pt x="8398331" y="8591643"/>
                </a:lnTo>
                <a:lnTo>
                  <a:pt x="839833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2234">
            <a:off x="3211096" y="3616740"/>
            <a:ext cx="4498879" cy="5321254"/>
          </a:xfrm>
          <a:custGeom>
            <a:avLst/>
            <a:gdLst/>
            <a:ahLst/>
            <a:cxnLst/>
            <a:rect l="l" t="t" r="r" b="b"/>
            <a:pathLst>
              <a:path w="4498879" h="5321254">
                <a:moveTo>
                  <a:pt x="0" y="0"/>
                </a:moveTo>
                <a:lnTo>
                  <a:pt x="4498878" y="0"/>
                </a:lnTo>
                <a:lnTo>
                  <a:pt x="4498878" y="5321254"/>
                </a:lnTo>
                <a:lnTo>
                  <a:pt x="0" y="5321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24054">
            <a:off x="3988802" y="3991583"/>
            <a:ext cx="3909241" cy="3146939"/>
          </a:xfrm>
          <a:custGeom>
            <a:avLst/>
            <a:gdLst/>
            <a:ahLst/>
            <a:cxnLst/>
            <a:rect l="l" t="t" r="r" b="b"/>
            <a:pathLst>
              <a:path w="3909241" h="3146939">
                <a:moveTo>
                  <a:pt x="0" y="0"/>
                </a:moveTo>
                <a:lnTo>
                  <a:pt x="3909242" y="0"/>
                </a:lnTo>
                <a:lnTo>
                  <a:pt x="3909242" y="3146940"/>
                </a:lnTo>
                <a:lnTo>
                  <a:pt x="0" y="31469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27712" y="8107038"/>
            <a:ext cx="1183988" cy="1513084"/>
          </a:xfrm>
          <a:custGeom>
            <a:avLst/>
            <a:gdLst/>
            <a:ahLst/>
            <a:cxnLst/>
            <a:rect l="l" t="t" r="r" b="b"/>
            <a:pathLst>
              <a:path w="1183988" h="1513084">
                <a:moveTo>
                  <a:pt x="0" y="0"/>
                </a:moveTo>
                <a:lnTo>
                  <a:pt x="1183988" y="0"/>
                </a:lnTo>
                <a:lnTo>
                  <a:pt x="1183988" y="1513083"/>
                </a:lnTo>
                <a:lnTo>
                  <a:pt x="0" y="151308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43423" y="1516920"/>
            <a:ext cx="1709546" cy="1480894"/>
          </a:xfrm>
          <a:custGeom>
            <a:avLst/>
            <a:gdLst/>
            <a:ahLst/>
            <a:cxnLst/>
            <a:rect l="l" t="t" r="r" b="b"/>
            <a:pathLst>
              <a:path w="1709546" h="1480894">
                <a:moveTo>
                  <a:pt x="0" y="0"/>
                </a:moveTo>
                <a:lnTo>
                  <a:pt x="1709546" y="0"/>
                </a:lnTo>
                <a:lnTo>
                  <a:pt x="1709546" y="1480894"/>
                </a:lnTo>
                <a:lnTo>
                  <a:pt x="0" y="14808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8107038"/>
            <a:ext cx="939247" cy="1129922"/>
          </a:xfrm>
          <a:custGeom>
            <a:avLst/>
            <a:gdLst/>
            <a:ahLst/>
            <a:cxnLst/>
            <a:rect l="l" t="t" r="r" b="b"/>
            <a:pathLst>
              <a:path w="939247" h="1129922">
                <a:moveTo>
                  <a:pt x="0" y="0"/>
                </a:moveTo>
                <a:lnTo>
                  <a:pt x="939247" y="0"/>
                </a:lnTo>
                <a:lnTo>
                  <a:pt x="939247" y="1129922"/>
                </a:lnTo>
                <a:lnTo>
                  <a:pt x="0" y="11299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144000" y="1690668"/>
            <a:ext cx="7463251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Caveat Brush Bold"/>
              </a:rPr>
              <a:t>Do you have a weekly schedule?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46968" y="4669303"/>
            <a:ext cx="7557065" cy="315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7"/>
              </a:lnSpc>
            </a:pPr>
            <a:r>
              <a:rPr lang="en-US" sz="3000" dirty="0">
                <a:solidFill>
                  <a:srgbClr val="000000"/>
                </a:solidFill>
                <a:latin typeface="Muli Black"/>
              </a:rPr>
              <a:t>Like a school timetable, a weekly schedule may contain the activities you will do in a week. It could consist of your housework, classes, leisure activities, outing with friends and many more.</a:t>
            </a:r>
            <a:endParaRPr lang="en-US" sz="3034" dirty="0">
              <a:solidFill>
                <a:srgbClr val="000000"/>
              </a:solidFill>
              <a:latin typeface="Muli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37" b="109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99435" y="990560"/>
            <a:ext cx="16459200" cy="8229600"/>
            <a:chOff x="0" y="0"/>
            <a:chExt cx="21945600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97280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2735501" y="-313161"/>
            <a:ext cx="12787070" cy="10837042"/>
          </a:xfrm>
          <a:custGeom>
            <a:avLst/>
            <a:gdLst/>
            <a:ahLst/>
            <a:cxnLst/>
            <a:rect l="l" t="t" r="r" b="b"/>
            <a:pathLst>
              <a:path w="12787070" h="10837042">
                <a:moveTo>
                  <a:pt x="0" y="0"/>
                </a:moveTo>
                <a:lnTo>
                  <a:pt x="12787069" y="0"/>
                </a:lnTo>
                <a:lnTo>
                  <a:pt x="12787069" y="10837042"/>
                </a:lnTo>
                <a:lnTo>
                  <a:pt x="0" y="10837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35501" y="1600200"/>
            <a:ext cx="1604296" cy="1522076"/>
          </a:xfrm>
          <a:custGeom>
            <a:avLst/>
            <a:gdLst/>
            <a:ahLst/>
            <a:cxnLst/>
            <a:rect l="l" t="t" r="r" b="b"/>
            <a:pathLst>
              <a:path w="1604296" h="1522076">
                <a:moveTo>
                  <a:pt x="0" y="0"/>
                </a:moveTo>
                <a:lnTo>
                  <a:pt x="1604296" y="0"/>
                </a:lnTo>
                <a:lnTo>
                  <a:pt x="1604296" y="1522076"/>
                </a:lnTo>
                <a:lnTo>
                  <a:pt x="0" y="1522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22320" y="5105360"/>
            <a:ext cx="1955115" cy="1854916"/>
          </a:xfrm>
          <a:custGeom>
            <a:avLst/>
            <a:gdLst/>
            <a:ahLst/>
            <a:cxnLst/>
            <a:rect l="l" t="t" r="r" b="b"/>
            <a:pathLst>
              <a:path w="1955115" h="1854916">
                <a:moveTo>
                  <a:pt x="0" y="0"/>
                </a:moveTo>
                <a:lnTo>
                  <a:pt x="1955115" y="0"/>
                </a:lnTo>
                <a:lnTo>
                  <a:pt x="1955115" y="1854916"/>
                </a:lnTo>
                <a:lnTo>
                  <a:pt x="0" y="18549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89964" y="3306924"/>
            <a:ext cx="1928164" cy="1836576"/>
          </a:xfrm>
          <a:custGeom>
            <a:avLst/>
            <a:gdLst/>
            <a:ahLst/>
            <a:cxnLst/>
            <a:rect l="l" t="t" r="r" b="b"/>
            <a:pathLst>
              <a:path w="1928164" h="1836576">
                <a:moveTo>
                  <a:pt x="0" y="0"/>
                </a:moveTo>
                <a:lnTo>
                  <a:pt x="1928164" y="0"/>
                </a:lnTo>
                <a:lnTo>
                  <a:pt x="1928164" y="1836576"/>
                </a:lnTo>
                <a:lnTo>
                  <a:pt x="0" y="1836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551682" y="5105360"/>
            <a:ext cx="2150627" cy="1854916"/>
          </a:xfrm>
          <a:custGeom>
            <a:avLst/>
            <a:gdLst/>
            <a:ahLst/>
            <a:cxnLst/>
            <a:rect l="l" t="t" r="r" b="b"/>
            <a:pathLst>
              <a:path w="2150627" h="1854916">
                <a:moveTo>
                  <a:pt x="0" y="0"/>
                </a:moveTo>
                <a:lnTo>
                  <a:pt x="2150627" y="0"/>
                </a:lnTo>
                <a:lnTo>
                  <a:pt x="2150627" y="1854916"/>
                </a:lnTo>
                <a:lnTo>
                  <a:pt x="0" y="18549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37001" y="6960276"/>
            <a:ext cx="1955115" cy="1854916"/>
          </a:xfrm>
          <a:custGeom>
            <a:avLst/>
            <a:gdLst/>
            <a:ahLst/>
            <a:cxnLst/>
            <a:rect l="l" t="t" r="r" b="b"/>
            <a:pathLst>
              <a:path w="1955115" h="1854916">
                <a:moveTo>
                  <a:pt x="0" y="0"/>
                </a:moveTo>
                <a:lnTo>
                  <a:pt x="1955115" y="0"/>
                </a:lnTo>
                <a:lnTo>
                  <a:pt x="1955115" y="1854915"/>
                </a:lnTo>
                <a:lnTo>
                  <a:pt x="0" y="1854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62914" y="3306924"/>
            <a:ext cx="1928164" cy="1836576"/>
          </a:xfrm>
          <a:custGeom>
            <a:avLst/>
            <a:gdLst/>
            <a:ahLst/>
            <a:cxnLst/>
            <a:rect l="l" t="t" r="r" b="b"/>
            <a:pathLst>
              <a:path w="1928164" h="1836576">
                <a:moveTo>
                  <a:pt x="0" y="0"/>
                </a:moveTo>
                <a:lnTo>
                  <a:pt x="1928163" y="0"/>
                </a:lnTo>
                <a:lnTo>
                  <a:pt x="1928163" y="1836576"/>
                </a:lnTo>
                <a:lnTo>
                  <a:pt x="0" y="1836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25680" y="6791377"/>
            <a:ext cx="1639289" cy="2023814"/>
          </a:xfrm>
          <a:custGeom>
            <a:avLst/>
            <a:gdLst/>
            <a:ahLst/>
            <a:cxnLst/>
            <a:rect l="l" t="t" r="r" b="b"/>
            <a:pathLst>
              <a:path w="1639289" h="2023814">
                <a:moveTo>
                  <a:pt x="0" y="0"/>
                </a:moveTo>
                <a:lnTo>
                  <a:pt x="1639290" y="0"/>
                </a:lnTo>
                <a:lnTo>
                  <a:pt x="1639290" y="2023814"/>
                </a:lnTo>
                <a:lnTo>
                  <a:pt x="0" y="20238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24355" y="1349331"/>
            <a:ext cx="1639289" cy="2023814"/>
          </a:xfrm>
          <a:custGeom>
            <a:avLst/>
            <a:gdLst/>
            <a:ahLst/>
            <a:cxnLst/>
            <a:rect l="l" t="t" r="r" b="b"/>
            <a:pathLst>
              <a:path w="1639289" h="2023814">
                <a:moveTo>
                  <a:pt x="0" y="0"/>
                </a:moveTo>
                <a:lnTo>
                  <a:pt x="1639290" y="0"/>
                </a:lnTo>
                <a:lnTo>
                  <a:pt x="1639290" y="2023814"/>
                </a:lnTo>
                <a:lnTo>
                  <a:pt x="0" y="20238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339797" y="3306924"/>
            <a:ext cx="2076116" cy="1798436"/>
          </a:xfrm>
          <a:custGeom>
            <a:avLst/>
            <a:gdLst/>
            <a:ahLst/>
            <a:cxnLst/>
            <a:rect l="l" t="t" r="r" b="b"/>
            <a:pathLst>
              <a:path w="2076116" h="1798436">
                <a:moveTo>
                  <a:pt x="0" y="0"/>
                </a:moveTo>
                <a:lnTo>
                  <a:pt x="2076116" y="0"/>
                </a:lnTo>
                <a:lnTo>
                  <a:pt x="2076116" y="1798436"/>
                </a:lnTo>
                <a:lnTo>
                  <a:pt x="0" y="17984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91121" y="8210530"/>
            <a:ext cx="1419729" cy="2095540"/>
          </a:xfrm>
          <a:custGeom>
            <a:avLst/>
            <a:gdLst/>
            <a:ahLst/>
            <a:cxnLst/>
            <a:rect l="l" t="t" r="r" b="b"/>
            <a:pathLst>
              <a:path w="1419729" h="2095540">
                <a:moveTo>
                  <a:pt x="0" y="0"/>
                </a:moveTo>
                <a:lnTo>
                  <a:pt x="1419728" y="0"/>
                </a:lnTo>
                <a:lnTo>
                  <a:pt x="1419728" y="2095540"/>
                </a:lnTo>
                <a:lnTo>
                  <a:pt x="0" y="20955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37" b="109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" y="1028700"/>
            <a:ext cx="16459200" cy="8229600"/>
            <a:chOff x="0" y="0"/>
            <a:chExt cx="21945600" cy="1097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972800" y="0"/>
              <a:ext cx="10972800" cy="10972800"/>
            </a:xfrm>
            <a:custGeom>
              <a:avLst/>
              <a:gdLst/>
              <a:ahLst/>
              <a:cxnLst/>
              <a:rect l="l" t="t" r="r" b="b"/>
              <a:pathLst>
                <a:path w="10972800" h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423200" y="1139737"/>
            <a:ext cx="8042247" cy="8164717"/>
          </a:xfrm>
          <a:custGeom>
            <a:avLst/>
            <a:gdLst/>
            <a:ahLst/>
            <a:cxnLst/>
            <a:rect l="l" t="t" r="r" b="b"/>
            <a:pathLst>
              <a:path w="8042247" h="8164717">
                <a:moveTo>
                  <a:pt x="0" y="0"/>
                </a:moveTo>
                <a:lnTo>
                  <a:pt x="8042247" y="0"/>
                </a:lnTo>
                <a:lnTo>
                  <a:pt x="8042247" y="8164717"/>
                </a:lnTo>
                <a:lnTo>
                  <a:pt x="0" y="8164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1356" y="1310453"/>
            <a:ext cx="7705936" cy="7823285"/>
          </a:xfrm>
          <a:custGeom>
            <a:avLst/>
            <a:gdLst/>
            <a:ahLst/>
            <a:cxnLst/>
            <a:rect l="l" t="t" r="r" b="b"/>
            <a:pathLst>
              <a:path w="7705936" h="7823285">
                <a:moveTo>
                  <a:pt x="0" y="0"/>
                </a:moveTo>
                <a:lnTo>
                  <a:pt x="7705936" y="0"/>
                </a:lnTo>
                <a:lnTo>
                  <a:pt x="7705936" y="7823285"/>
                </a:lnTo>
                <a:lnTo>
                  <a:pt x="0" y="78232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52872" y="5078617"/>
            <a:ext cx="5388429" cy="4114800"/>
          </a:xfrm>
          <a:custGeom>
            <a:avLst/>
            <a:gdLst/>
            <a:ahLst/>
            <a:cxnLst/>
            <a:rect l="l" t="t" r="r" b="b"/>
            <a:pathLst>
              <a:path w="5388429" h="4114800">
                <a:moveTo>
                  <a:pt x="0" y="0"/>
                </a:moveTo>
                <a:lnTo>
                  <a:pt x="5388428" y="0"/>
                </a:lnTo>
                <a:lnTo>
                  <a:pt x="53884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192530">
            <a:off x="10331588" y="1304562"/>
            <a:ext cx="1969061" cy="3157387"/>
          </a:xfrm>
          <a:custGeom>
            <a:avLst/>
            <a:gdLst/>
            <a:ahLst/>
            <a:cxnLst/>
            <a:rect l="l" t="t" r="r" b="b"/>
            <a:pathLst>
              <a:path w="1969061" h="3157387">
                <a:moveTo>
                  <a:pt x="0" y="0"/>
                </a:moveTo>
                <a:lnTo>
                  <a:pt x="1969062" y="0"/>
                </a:lnTo>
                <a:lnTo>
                  <a:pt x="1969062" y="3157387"/>
                </a:lnTo>
                <a:lnTo>
                  <a:pt x="0" y="3157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340150" y="2514293"/>
            <a:ext cx="3071443" cy="2004814"/>
          </a:xfrm>
          <a:custGeom>
            <a:avLst/>
            <a:gdLst/>
            <a:ahLst/>
            <a:cxnLst/>
            <a:rect l="l" t="t" r="r" b="b"/>
            <a:pathLst>
              <a:path w="3071443" h="2004814">
                <a:moveTo>
                  <a:pt x="0" y="0"/>
                </a:moveTo>
                <a:lnTo>
                  <a:pt x="3071442" y="0"/>
                </a:lnTo>
                <a:lnTo>
                  <a:pt x="3071442" y="2004815"/>
                </a:lnTo>
                <a:lnTo>
                  <a:pt x="0" y="20048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17599" y="5212571"/>
            <a:ext cx="705344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Caveat Brush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158</Words>
  <Application>Microsoft Office PowerPoint</Application>
  <PresentationFormat>Custom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Canva Sans Bold</vt:lpstr>
      <vt:lpstr>Muli Black</vt:lpstr>
      <vt:lpstr>Canva Sans</vt:lpstr>
      <vt:lpstr>Arial</vt:lpstr>
      <vt:lpstr>Calibri</vt:lpstr>
      <vt:lpstr>Caveat Brush Bold</vt:lpstr>
      <vt:lpstr>Muli Bold Bold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4 Module 2</dc:title>
  <cp:lastModifiedBy>Madihah Rehana binti Ku Othman</cp:lastModifiedBy>
  <cp:revision>13</cp:revision>
  <dcterms:created xsi:type="dcterms:W3CDTF">2006-08-16T00:00:00Z</dcterms:created>
  <dcterms:modified xsi:type="dcterms:W3CDTF">2023-07-12T01:41:22Z</dcterms:modified>
  <dc:identifier>DAFldON2Qi0</dc:identifier>
</cp:coreProperties>
</file>